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9" r:id="rId3"/>
    <p:sldId id="341" r:id="rId4"/>
    <p:sldId id="364" r:id="rId5"/>
    <p:sldId id="340" r:id="rId6"/>
    <p:sldId id="356" r:id="rId7"/>
    <p:sldId id="357" r:id="rId8"/>
    <p:sldId id="342" r:id="rId9"/>
    <p:sldId id="345" r:id="rId10"/>
    <p:sldId id="343" r:id="rId11"/>
    <p:sldId id="344" r:id="rId12"/>
    <p:sldId id="361" r:id="rId13"/>
    <p:sldId id="362" r:id="rId14"/>
    <p:sldId id="363" r:id="rId15"/>
    <p:sldId id="260" r:id="rId16"/>
    <p:sldId id="261" r:id="rId17"/>
    <p:sldId id="262" r:id="rId18"/>
    <p:sldId id="263" r:id="rId19"/>
    <p:sldId id="264" r:id="rId20"/>
    <p:sldId id="286" r:id="rId21"/>
    <p:sldId id="346" r:id="rId22"/>
    <p:sldId id="351" r:id="rId23"/>
    <p:sldId id="348" r:id="rId24"/>
    <p:sldId id="349" r:id="rId25"/>
    <p:sldId id="350" r:id="rId26"/>
    <p:sldId id="267" r:id="rId27"/>
    <p:sldId id="284" r:id="rId28"/>
    <p:sldId id="285" r:id="rId29"/>
    <p:sldId id="268" r:id="rId30"/>
    <p:sldId id="365" r:id="rId31"/>
    <p:sldId id="366" r:id="rId32"/>
    <p:sldId id="269" r:id="rId33"/>
    <p:sldId id="270" r:id="rId34"/>
    <p:sldId id="289" r:id="rId35"/>
    <p:sldId id="290" r:id="rId36"/>
    <p:sldId id="271" r:id="rId37"/>
    <p:sldId id="368" r:id="rId38"/>
    <p:sldId id="272" r:id="rId39"/>
    <p:sldId id="288" r:id="rId40"/>
    <p:sldId id="287" r:id="rId41"/>
    <p:sldId id="273" r:id="rId42"/>
    <p:sldId id="278" r:id="rId43"/>
    <p:sldId id="279" r:id="rId44"/>
    <p:sldId id="280" r:id="rId45"/>
    <p:sldId id="281" r:id="rId46"/>
    <p:sldId id="316" r:id="rId47"/>
    <p:sldId id="321" r:id="rId48"/>
    <p:sldId id="282" r:id="rId49"/>
    <p:sldId id="291" r:id="rId50"/>
    <p:sldId id="322" r:id="rId51"/>
    <p:sldId id="323" r:id="rId52"/>
    <p:sldId id="324" r:id="rId53"/>
    <p:sldId id="325" r:id="rId54"/>
    <p:sldId id="326" r:id="rId55"/>
    <p:sldId id="332" r:id="rId56"/>
    <p:sldId id="334" r:id="rId57"/>
    <p:sldId id="327" r:id="rId58"/>
    <p:sldId id="328" r:id="rId59"/>
    <p:sldId id="329" r:id="rId60"/>
    <p:sldId id="293" r:id="rId61"/>
    <p:sldId id="330" r:id="rId62"/>
    <p:sldId id="295" r:id="rId63"/>
    <p:sldId id="331" r:id="rId64"/>
    <p:sldId id="335" r:id="rId65"/>
    <p:sldId id="296" r:id="rId66"/>
    <p:sldId id="317" r:id="rId67"/>
    <p:sldId id="318" r:id="rId68"/>
    <p:sldId id="319" r:id="rId69"/>
    <p:sldId id="320" r:id="rId70"/>
    <p:sldId id="336" r:id="rId71"/>
    <p:sldId id="337" r:id="rId72"/>
    <p:sldId id="338" r:id="rId73"/>
    <p:sldId id="298" r:id="rId74"/>
    <p:sldId id="297" r:id="rId75"/>
    <p:sldId id="299" r:id="rId76"/>
    <p:sldId id="300" r:id="rId77"/>
    <p:sldId id="301" r:id="rId78"/>
    <p:sldId id="309" r:id="rId79"/>
    <p:sldId id="302" r:id="rId80"/>
    <p:sldId id="303" r:id="rId81"/>
    <p:sldId id="304" r:id="rId82"/>
    <p:sldId id="305" r:id="rId83"/>
    <p:sldId id="307" r:id="rId84"/>
    <p:sldId id="308" r:id="rId85"/>
    <p:sldId id="369" r:id="rId86"/>
    <p:sldId id="370" r:id="rId87"/>
    <p:sldId id="371" r:id="rId88"/>
    <p:sldId id="306" r:id="rId89"/>
    <p:sldId id="313" r:id="rId90"/>
    <p:sldId id="314" r:id="rId91"/>
    <p:sldId id="315" r:id="rId9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45835"/>
            <a:ext cx="7772400" cy="15960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與</a:t>
            </a:r>
            <a:r>
              <a:rPr lang="zh-TW" altLang="en-US" dirty="0" smtClean="0"/>
              <a:t>實戰報告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685800" y="5223019"/>
            <a:ext cx="6858000" cy="94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mtClean="0"/>
              <a:t>學生</a:t>
            </a:r>
            <a:r>
              <a:rPr lang="en-US" altLang="zh-TW" smtClean="0"/>
              <a:t>:</a:t>
            </a:r>
            <a:r>
              <a:rPr lang="zh-TW" altLang="en-US" smtClean="0"/>
              <a:t>林躍軒</a:t>
            </a:r>
            <a:endParaRPr lang="en-US" altLang="zh-TW" smtClean="0"/>
          </a:p>
          <a:p>
            <a:pPr algn="l"/>
            <a:r>
              <a:rPr lang="zh-TW" altLang="en-US" smtClean="0"/>
              <a:t>指導老師</a:t>
            </a:r>
            <a:r>
              <a:rPr lang="en-US" altLang="zh-TW" smtClean="0"/>
              <a:t>:</a:t>
            </a:r>
            <a:r>
              <a:rPr lang="zh-TW" altLang="en-US" smtClean="0"/>
              <a:t>偉大的恩師龍大大</a:t>
            </a:r>
            <a:endParaRPr lang="en-US" altLang="zh-TW" smtClean="0"/>
          </a:p>
          <a:p>
            <a:pPr algn="l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/>
              <a:t>系統安全     </a:t>
            </a:r>
            <a:r>
              <a:rPr lang="zh-TW" altLang="en-US" sz="2800" b="1" dirty="0" smtClean="0"/>
              <a:t>期中考報告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hyper-V</a:t>
            </a:r>
            <a:r>
              <a:rPr lang="zh-TW" altLang="en-US" dirty="0"/>
              <a:t>執行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可互連的</a:t>
            </a:r>
            <a:r>
              <a:rPr lang="en-US" altLang="zh-TW" dirty="0"/>
              <a:t>windows server </a:t>
            </a:r>
            <a:r>
              <a:rPr lang="en-US" altLang="zh-TW" dirty="0" smtClean="0"/>
              <a:t>2019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9"/>
            <a:ext cx="9135279" cy="41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4" y="2701003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37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907" y="1825625"/>
            <a:ext cx="42021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63687" y="2152996"/>
            <a:ext cx="689957" cy="665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 管理畫面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41" y="1825625"/>
            <a:ext cx="7389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83" y="1825625"/>
            <a:ext cx="7265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41220"/>
            <a:ext cx="839225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使用</a:t>
            </a:r>
            <a:r>
              <a:rPr lang="en-US" altLang="zh-TW" b="1" dirty="0" err="1" smtClean="0"/>
              <a:t>hyper-V</a:t>
            </a:r>
            <a:r>
              <a:rPr lang="zh-TW" altLang="en-US" b="1" dirty="0" smtClean="0"/>
              <a:t>執行兩個可互連的</a:t>
            </a:r>
            <a:r>
              <a:rPr lang="en-US" altLang="zh-TW" b="1" dirty="0" smtClean="0"/>
              <a:t>windows server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2019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/>
              <a:t>server </a:t>
            </a:r>
            <a:r>
              <a:rPr lang="en-US" altLang="zh-TW" b="1" dirty="0" smtClean="0"/>
              <a:t>manager</a:t>
            </a:r>
            <a:r>
              <a:rPr lang="zh-TW" altLang="en-US" b="1" dirty="0" smtClean="0"/>
              <a:t>使用技術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使用者</a:t>
            </a:r>
            <a:r>
              <a:rPr lang="en-US" altLang="zh-TW" b="1" dirty="0"/>
              <a:t>(USERS)|</a:t>
            </a:r>
            <a:r>
              <a:rPr lang="zh-TW" altLang="en-US" b="1" dirty="0" smtClean="0"/>
              <a:t>群組</a:t>
            </a:r>
            <a:r>
              <a:rPr lang="en-US" altLang="zh-TW" b="1" dirty="0"/>
              <a:t>(GROUP)</a:t>
            </a:r>
            <a:r>
              <a:rPr lang="zh-TW" altLang="en-US" b="1" dirty="0"/>
              <a:t>建置與</a:t>
            </a:r>
            <a:r>
              <a:rPr lang="zh-TW" altLang="en-US" b="1" dirty="0" smtClean="0"/>
              <a:t>管理 技術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檔案與資料夾設定與</a:t>
            </a:r>
            <a:r>
              <a:rPr lang="zh-TW" altLang="en-US" b="1" dirty="0" smtClean="0"/>
              <a:t>管理 技術  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</a:rPr>
              <a:t>群組原則</a:t>
            </a:r>
            <a:r>
              <a:rPr lang="en-US" altLang="zh-TW" b="1" dirty="0" smtClean="0">
                <a:solidFill>
                  <a:srgbClr val="FF0000"/>
                </a:solidFill>
              </a:rPr>
              <a:t>(Group policy)</a:t>
            </a:r>
            <a:r>
              <a:rPr lang="zh-TW" altLang="en-US" b="1" dirty="0" smtClean="0"/>
              <a:t>與</a:t>
            </a:r>
            <a:r>
              <a:rPr lang="zh-TW" altLang="en-US" b="1" dirty="0"/>
              <a:t>安全</a:t>
            </a:r>
            <a:r>
              <a:rPr lang="zh-TW" altLang="en-US" b="1" dirty="0" smtClean="0"/>
              <a:t>設定 </a:t>
            </a:r>
            <a:r>
              <a:rPr lang="zh-TW" altLang="en-US" b="1" dirty="0" smtClean="0"/>
              <a:t>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 </a:t>
            </a:r>
            <a:r>
              <a:rPr lang="en-US" altLang="zh-TW" b="1" dirty="0" smtClean="0"/>
              <a:t>IIS</a:t>
            </a:r>
            <a:r>
              <a:rPr lang="zh-TW" altLang="en-US" b="1" dirty="0" smtClean="0"/>
              <a:t> 安裝與</a:t>
            </a:r>
            <a:r>
              <a:rPr lang="zh-TW" altLang="en-US" b="1" dirty="0"/>
              <a:t>安全設定 技術</a:t>
            </a:r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5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97" y="1825625"/>
            <a:ext cx="740520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1964" y="2668385"/>
            <a:ext cx="831272" cy="10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1690689"/>
            <a:ext cx="7830589" cy="501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65665" y="2701636"/>
            <a:ext cx="1097280" cy="11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3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8" y="1875502"/>
            <a:ext cx="375083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1875503"/>
            <a:ext cx="373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9" y="1825625"/>
            <a:ext cx="3790309" cy="4448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" y="1825625"/>
            <a:ext cx="38676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3170"/>
            <a:ext cx="3886742" cy="4458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17" y="1873171"/>
            <a:ext cx="381335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6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4" y="526472"/>
            <a:ext cx="7911533" cy="5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53" y="279508"/>
            <a:ext cx="8711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Server Manager =&gt;Tools =&gt;</a:t>
            </a:r>
            <a:r>
              <a:rPr lang="en-US" altLang="zh-TW" sz="3200" dirty="0" smtClean="0"/>
              <a:t>computer management 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382328"/>
            <a:ext cx="8837635" cy="519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9825" y="1953491"/>
            <a:ext cx="503751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r>
              <a:rPr lang="zh-TW" altLang="en-US" b="1" dirty="0" smtClean="0"/>
              <a:t>安</a:t>
            </a:r>
            <a:r>
              <a:rPr lang="zh-TW" altLang="en-US" b="1" dirty="0"/>
              <a:t>裝</a:t>
            </a:r>
            <a:r>
              <a:rPr lang="en-US" altLang="zh-TW" b="1" dirty="0" smtClean="0"/>
              <a:t>windows </a:t>
            </a:r>
            <a:r>
              <a:rPr lang="en-US" altLang="zh-TW" b="1" dirty="0"/>
              <a:t>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系統管理員</a:t>
            </a:r>
            <a:r>
              <a:rPr lang="zh-TW" altLang="en-US" dirty="0"/>
              <a:t>身分開啟 </a:t>
            </a:r>
            <a:r>
              <a:rPr lang="en-US" altLang="zh-TW" dirty="0"/>
              <a:t>PowerShell </a:t>
            </a:r>
            <a:r>
              <a:rPr lang="zh-TW" altLang="en-US" dirty="0"/>
              <a:t>主控</a:t>
            </a:r>
            <a:r>
              <a:rPr lang="zh-TW" altLang="en-US" dirty="0" smtClean="0"/>
              <a:t>台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zh-TW" altLang="en-US" dirty="0"/>
              <a:t>下列命令：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/>
              <a:t>Enable-</a:t>
            </a:r>
            <a:r>
              <a:rPr lang="en-US" altLang="zh-TW" sz="1800" dirty="0" err="1" smtClean="0"/>
              <a:t>WindowsOptionalFeature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-Online -</a:t>
            </a:r>
            <a:r>
              <a:rPr lang="en-US" altLang="zh-TW" sz="1800" dirty="0" err="1"/>
              <a:t>FeatureName</a:t>
            </a:r>
            <a:r>
              <a:rPr lang="en-US" altLang="zh-TW" sz="1800" dirty="0"/>
              <a:t> Microsoft-Hyper-V </a:t>
            </a:r>
            <a:r>
              <a:rPr lang="en-US" altLang="zh-TW" sz="1800" dirty="0" smtClean="0"/>
              <a:t>–All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DISM </a:t>
            </a:r>
            <a:r>
              <a:rPr lang="en-US" altLang="zh-TW" sz="1800" dirty="0"/>
              <a:t>/Online /Enable-Feature /All /</a:t>
            </a:r>
            <a:r>
              <a:rPr lang="en-US" altLang="zh-TW" sz="1800" dirty="0" err="1"/>
              <a:t>FeatureName:Microsoft-Hyper-V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3610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97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8" y="714894"/>
            <a:ext cx="7711495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38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7" y="321866"/>
            <a:ext cx="8366469" cy="6311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7033" y="2136371"/>
            <a:ext cx="1280160" cy="224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7" y="312430"/>
            <a:ext cx="8425418" cy="6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1468626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038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9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透過設定啟用 </a:t>
            </a:r>
            <a:r>
              <a:rPr lang="en-US" altLang="zh-TW" sz="4000" b="1" dirty="0"/>
              <a:t>Hyper-V </a:t>
            </a:r>
            <a:r>
              <a:rPr lang="zh-TW" altLang="en-US" sz="4000" b="1" dirty="0" smtClean="0"/>
              <a:t>角色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以滑鼠右鍵按一下 </a:t>
            </a:r>
            <a:r>
              <a:rPr lang="en-US" altLang="zh-TW" sz="2000" dirty="0"/>
              <a:t>Windows </a:t>
            </a:r>
            <a:r>
              <a:rPr lang="zh-TW" altLang="en-US" sz="2000" dirty="0"/>
              <a:t>鍵，然後選取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應用程式與功能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選取相關設定底下右側的 </a:t>
            </a:r>
            <a:r>
              <a:rPr lang="en-US" altLang="zh-TW" sz="2000" dirty="0"/>
              <a:t>[</a:t>
            </a:r>
            <a:r>
              <a:rPr lang="zh-TW" altLang="en-US" sz="2000" dirty="0"/>
              <a:t>程式和功能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開啟或關閉 </a:t>
            </a:r>
            <a:r>
              <a:rPr lang="en-US" altLang="zh-TW" sz="2000" b="1" dirty="0"/>
              <a:t>Windows </a:t>
            </a:r>
            <a:r>
              <a:rPr lang="zh-TW" altLang="en-US" sz="2000" b="1" dirty="0"/>
              <a:t>功能</a:t>
            </a:r>
            <a:r>
              <a:rPr lang="en-US" altLang="zh-TW" sz="2000" b="1" dirty="0"/>
              <a:t>]</a:t>
            </a:r>
            <a:r>
              <a:rPr lang="zh-TW" altLang="en-US" sz="2000" dirty="0"/>
              <a:t> 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[Hyper-V]</a:t>
            </a:r>
            <a:r>
              <a:rPr lang="zh-TW" altLang="en-US" sz="2000" dirty="0"/>
              <a:t> ，然後按一下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 smtClean="0"/>
              <a:t> 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1600" dirty="0"/>
              <a:t>安裝完成後，系統會提示您重新啟動電腦。</a:t>
            </a:r>
          </a:p>
          <a:p>
            <a:endParaRPr lang="zh-TW" altLang="en-US" sz="1600" dirty="0"/>
          </a:p>
        </p:txBody>
      </p:sp>
      <p:pic>
        <p:nvPicPr>
          <p:cNvPr id="1026" name="Picture 2" descr="Windows 程式和功能對話方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52712"/>
            <a:ext cx="39719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8458" y="4771505"/>
            <a:ext cx="2128058" cy="49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40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0" y="2676064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本機使用者與群組</a:t>
            </a:r>
            <a:r>
              <a:rPr lang="zh-TW" altLang="en-US" dirty="0" smtClean="0"/>
              <a:t>帳戶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pPr algn="ctr"/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 smtClean="0"/>
              <a:t>hyper-V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8" y="1396539"/>
            <a:ext cx="6310744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啟動的</a:t>
            </a:r>
            <a:r>
              <a:rPr lang="en-US" altLang="zh-TW" b="1" dirty="0" err="1"/>
              <a:t>hyper-V</a:t>
            </a:r>
            <a:r>
              <a:rPr lang="zh-TW" altLang="en-US" b="1" dirty="0"/>
              <a:t>畫面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17" y="1829291"/>
            <a:ext cx="584916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4" y="365126"/>
            <a:ext cx="8645236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/>
              <a:t>執行</a:t>
            </a:r>
            <a:r>
              <a:rPr lang="en-US" altLang="zh-TW" sz="4000" dirty="0"/>
              <a:t>windows </a:t>
            </a:r>
            <a:r>
              <a:rPr lang="en-US" altLang="zh-TW" sz="4000" dirty="0" smtClean="0"/>
              <a:t>server2019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1384485"/>
            <a:ext cx="6400800" cy="4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60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2850"/>
            <a:ext cx="7886700" cy="41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9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748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822" y="365126"/>
            <a:ext cx="8478982" cy="1325563"/>
          </a:xfrm>
        </p:spPr>
        <p:txBody>
          <a:bodyPr/>
          <a:lstStyle/>
          <a:p>
            <a:r>
              <a:rPr lang="zh-TW" altLang="en-US" dirty="0"/>
              <a:t>已完成的兩個</a:t>
            </a:r>
            <a:r>
              <a:rPr lang="en-US" altLang="zh-TW" dirty="0"/>
              <a:t>windows server 2019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0" y="2229726"/>
            <a:ext cx="8910020" cy="42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9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</TotalTime>
  <Words>1132</Words>
  <Application>Microsoft Office PowerPoint</Application>
  <PresentationFormat>如螢幕大小 (4:3)</PresentationFormat>
  <Paragraphs>143</Paragraphs>
  <Slides>91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98" baseType="lpstr">
      <vt:lpstr>新細明體</vt:lpstr>
      <vt:lpstr>Arial</vt:lpstr>
      <vt:lpstr>Calibri</vt:lpstr>
      <vt:lpstr>Calibri Light</vt:lpstr>
      <vt:lpstr>Segoe UI</vt:lpstr>
      <vt:lpstr>Wingdings</vt:lpstr>
      <vt:lpstr>Office 佈景主題</vt:lpstr>
      <vt:lpstr>Windows server2019測試與實戰報告</vt:lpstr>
      <vt:lpstr>agenda</vt:lpstr>
      <vt:lpstr>安裝windows 10的 hyper-V</vt:lpstr>
      <vt:lpstr>透過設定啟用 Hyper-V 角色</vt:lpstr>
      <vt:lpstr>啟動windows 10的 hyper-V</vt:lpstr>
      <vt:lpstr>啟動的hyper-V畫面</vt:lpstr>
      <vt:lpstr>使用hyper-V執行windows server2019</vt:lpstr>
      <vt:lpstr>winver</vt:lpstr>
      <vt:lpstr>已完成的兩個windows server 2019</vt:lpstr>
      <vt:lpstr>使用hyper-V執行兩個 可互連的windows server 2019</vt:lpstr>
      <vt:lpstr>Server Manager使用技術</vt:lpstr>
      <vt:lpstr>PowerPoint 簡報</vt:lpstr>
      <vt:lpstr>Server Manager 管理畫面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密碼設定事項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本機使用者與群組帳戶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PowerPoint 簡報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建立使用者帳戶 開始=&gt;Windows 系統管理工具=&gt;電腦管理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54</cp:revision>
  <dcterms:created xsi:type="dcterms:W3CDTF">2021-03-09T02:49:01Z</dcterms:created>
  <dcterms:modified xsi:type="dcterms:W3CDTF">2021-04-13T03:58:15Z</dcterms:modified>
</cp:coreProperties>
</file>